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5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F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AA7D-4C37-471B-BF97-3B4D731DC86E}" type="datetimeFigureOut">
              <a:rPr lang="it-IT" smtClean="0"/>
              <a:pPr/>
              <a:t>18/11/2014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4A8-53F3-45EA-9417-6DA8AB874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https://www.youtube.com/watch?v=ZwUtKP4ZEqg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94A8-53F3-45EA-9417-6DA8AB87414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https://www.youtube.com/watch?v=M5xtmyujdZs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94A8-53F3-45EA-9417-6DA8AB87414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http://estriemaestri.altervista.org/le-figure-retoriche-della-pubblicita/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94A8-53F3-45EA-9417-6DA8AB87414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https://www.youtube.com/watch?v=W0ctVnMaBgg </a:t>
            </a:r>
          </a:p>
          <a:p>
            <a:r>
              <a:rPr lang="it-IT" dirty="0" smtClean="0"/>
              <a:t>http://estriemaestri.altervista.org/le-figure-retoriche-della-pubblicita/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94A8-53F3-45EA-9417-6DA8AB87414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70FA5D-F44D-439F-8420-0F8BD630FBAA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ED9DBE-0A2A-4866-98CB-F8344D185349}" type="slidenum">
              <a:rPr lang="es-ES" smtClean="0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unione-europea-120618111657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496" y="4551567"/>
            <a:ext cx="8892480" cy="1829761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s-ES" sz="5400" dirty="0" smtClean="0">
                <a:solidFill>
                  <a:srgbClr val="00B0F0"/>
                </a:solidFill>
              </a:rPr>
              <a:t/>
            </a:r>
            <a:br>
              <a:rPr lang="es-ES" sz="5400" dirty="0" smtClean="0">
                <a:solidFill>
                  <a:srgbClr val="00B0F0"/>
                </a:solidFill>
              </a:rPr>
            </a:br>
            <a:r>
              <a:rPr lang="es-ES" sz="6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CHOOSING THE SLOGAN</a:t>
            </a:r>
            <a:r>
              <a:rPr lang="es-ES" sz="6400" dirty="0" smtClean="0">
                <a:solidFill>
                  <a:srgbClr val="00B0F0"/>
                </a:solidFill>
              </a:rPr>
              <a:t/>
            </a:r>
            <a:br>
              <a:rPr lang="es-ES" sz="6400" dirty="0" smtClean="0">
                <a:solidFill>
                  <a:srgbClr val="00B0F0"/>
                </a:solidFill>
              </a:rPr>
            </a:br>
            <a:endParaRPr lang="es-ES" sz="6400" dirty="0">
              <a:solidFill>
                <a:srgbClr val="00B0F0"/>
              </a:solidFill>
            </a:endParaRPr>
          </a:p>
        </p:txBody>
      </p:sp>
      <p:pic>
        <p:nvPicPr>
          <p:cNvPr id="4" name="0 Imagen" descr="erasmusplu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7758" cy="1199626"/>
          </a:xfrm>
          <a:prstGeom prst="rect">
            <a:avLst/>
          </a:prstGeom>
        </p:spPr>
      </p:pic>
      <p:pic>
        <p:nvPicPr>
          <p:cNvPr id="6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7" y="0"/>
            <a:ext cx="417671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>
              <a:buNone/>
            </a:pPr>
            <a:r>
              <a:rPr lang="it-IT" b="1" dirty="0" err="1" smtClean="0"/>
              <a:t>Examples</a:t>
            </a:r>
            <a:r>
              <a:rPr lang="it-IT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La rima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crodi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4624"/>
            <a:ext cx="4464496" cy="2513409"/>
          </a:xfrm>
          <a:prstGeom prst="rect">
            <a:avLst/>
          </a:prstGeom>
        </p:spPr>
      </p:pic>
    </p:spTree>
    <p:controls>
      <p:control spid="3074" name="ShockwaveFlash1" r:id="rId2" imgW="4571429" imgH="3428571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r>
              <a:rPr lang="it-IT" dirty="0" smtClean="0"/>
              <a:t>Allitterazione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ge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5544616" cy="372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it-IT" dirty="0" smtClean="0"/>
              <a:t>Climax</a:t>
            </a:r>
          </a:p>
          <a:p>
            <a:pPr>
              <a:buNone/>
            </a:pPr>
            <a:endParaRPr lang="it-IT" dirty="0"/>
          </a:p>
        </p:txBody>
      </p:sp>
    </p:spTree>
    <p:controls>
      <p:control spid="4098" name="ShockwaveFlash1" r:id="rId2" imgW="6173062" imgH="466790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700" dirty="0" smtClean="0"/>
              <a:t> Antitesi</a:t>
            </a:r>
            <a:endParaRPr lang="it-IT" sz="2700" dirty="0"/>
          </a:p>
        </p:txBody>
      </p:sp>
    </p:spTree>
    <p:controls>
      <p:control spid="5123" name="ShockwaveFlash1" r:id="rId2" imgW="6031763" imgH="459412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764704"/>
            <a:ext cx="8229600" cy="4680520"/>
          </a:xfrm>
        </p:spPr>
        <p:txBody>
          <a:bodyPr>
            <a:noAutofit/>
          </a:bodyPr>
          <a:lstStyle/>
          <a:p>
            <a:pPr algn="ctr"/>
            <a:r>
              <a:rPr lang="es-ES" sz="19900" dirty="0" smtClean="0">
                <a:solidFill>
                  <a:srgbClr val="FF0000"/>
                </a:solidFill>
              </a:rPr>
              <a:t>Good luck </a:t>
            </a:r>
            <a:r>
              <a:rPr lang="es-ES" sz="199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s-ES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2222E-6 L 0.78281 -0.824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1 0.77686 L -2.5E-6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481328"/>
            <a:ext cx="8676456" cy="4525963"/>
          </a:xfrm>
        </p:spPr>
        <p:txBody>
          <a:bodyPr/>
          <a:lstStyle/>
          <a:p>
            <a:r>
              <a:rPr lang="es-ES" dirty="0" smtClean="0"/>
              <a:t>If it is not easy to pronounce it will not be remembered.</a:t>
            </a:r>
            <a:endParaRPr lang="es-ES" sz="1600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1. Easy to pronounce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Apple-Think_Different-Appl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6000792" cy="41671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If the name does not do it, the slogan must.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 It should describe the company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Immagine 4" descr="lev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773589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long</a:t>
            </a:r>
            <a:r>
              <a:rPr lang="es-ES" dirty="0" smtClean="0"/>
              <a:t> slogan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remember</a:t>
            </a:r>
            <a:r>
              <a:rPr lang="es-ES" dirty="0" smtClean="0"/>
              <a:t>. You must not use more than 8 words. </a:t>
            </a:r>
            <a:endParaRPr lang="es-ES" sz="1600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3. Less than eight words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Immagine 4" descr="alfarom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80928"/>
            <a:ext cx="6481333" cy="30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The words should have few syllables. Long words will not be remembered easily.</a:t>
            </a:r>
            <a:endParaRPr lang="es-ES" sz="1600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4. Few syllables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Immagine 4" descr="volkswagon-logo-think-small-slo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792088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controls>
      <p:control spid="1026" name="ShockwaveFlash1" r:id="rId2" imgW="6839905" imgH="5760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nokia-logo-connecting-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3060"/>
            <a:ext cx="9144000" cy="545019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the slogan you should summarize what your company does, if it is not related to it, you will not advertise yourself properly.</a:t>
            </a:r>
          </a:p>
          <a:p>
            <a:pPr>
              <a:buNone/>
            </a:pPr>
            <a:r>
              <a:rPr lang="es-ES" sz="1600" dirty="0" smtClean="0"/>
              <a:t>   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5. What in your brand? </a:t>
            </a:r>
            <a:br>
              <a:rPr lang="es-ES" dirty="0" smtClean="0"/>
            </a:br>
            <a:r>
              <a:rPr lang="es-ES" dirty="0" smtClean="0"/>
              <a:t>    Summarize it.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r>
              <a:rPr lang="es-ES" dirty="0" smtClean="0"/>
              <a:t>The slogan should be easy to use in your daily conversations. </a:t>
            </a:r>
            <a:endParaRPr lang="es-ES" sz="160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6.Daily conversations</a:t>
            </a:r>
            <a:endParaRPr lang="es-ES" sz="1800" dirty="0"/>
          </a:p>
        </p:txBody>
      </p:sp>
    </p:spTree>
    <p:controls>
      <p:control spid="2050" name="ShockwaveFlash1" r:id="rId2" imgW="5040762" imgH="39608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138138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7. Why not using figures of speech? </a:t>
            </a:r>
            <a:endParaRPr lang="es-ES" sz="1800" dirty="0"/>
          </a:p>
        </p:txBody>
      </p:sp>
      <p:pic>
        <p:nvPicPr>
          <p:cNvPr id="6" name="Immagine 5" descr="figure-retoriche-contenuto-colore_etiche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20" y="908720"/>
            <a:ext cx="6948264" cy="490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142</Words>
  <Application>Microsoft Office PowerPoint</Application>
  <PresentationFormat>Presentazione su schermo (4:3)</PresentationFormat>
  <Paragraphs>32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Concurrencia</vt:lpstr>
      <vt:lpstr> CHOOSING THE SLOGAN </vt:lpstr>
      <vt:lpstr> 1. Easy to pronounce </vt:lpstr>
      <vt:lpstr> 2. It should describe the company </vt:lpstr>
      <vt:lpstr> 3. Less than eight words </vt:lpstr>
      <vt:lpstr>  4. Few syllables </vt:lpstr>
      <vt:lpstr>Diapositiva 6</vt:lpstr>
      <vt:lpstr>  5. What in your brand?      Summarize it.  </vt:lpstr>
      <vt:lpstr>6.Daily conversations</vt:lpstr>
      <vt:lpstr>7. Why not using figures of speech? </vt:lpstr>
      <vt:lpstr>Diapositiva 10</vt:lpstr>
      <vt:lpstr>Diapositiva 11</vt:lpstr>
      <vt:lpstr>Diapositiva 12</vt:lpstr>
      <vt:lpstr>Diapositiva 13</vt:lpstr>
      <vt:lpstr>Good luck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ESLOGAN</dc:title>
  <dc:creator>Alumno</dc:creator>
  <cp:lastModifiedBy>Marta</cp:lastModifiedBy>
  <cp:revision>64</cp:revision>
  <dcterms:created xsi:type="dcterms:W3CDTF">2014-11-11T12:36:38Z</dcterms:created>
  <dcterms:modified xsi:type="dcterms:W3CDTF">2014-11-18T21:05:19Z</dcterms:modified>
</cp:coreProperties>
</file>